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8.3925236501930078E-3"/>
                  <c:y val="-3.5544483661359666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11,3 млн. руб.</a:t>
                    </a:r>
                  </a:p>
                  <a:p>
                    <a:r>
                      <a:rPr lang="ru-RU" sz="2400" b="0" i="1" dirty="0"/>
                      <a:t>13,4%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4,1 млн. руб.</a:t>
                    </a:r>
                  </a:p>
                  <a:p>
                    <a:r>
                      <a:rPr lang="ru-RU" sz="2400" b="0" i="1" dirty="0"/>
                      <a:t>4,9%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2446280052022902"/>
                  <c:y val="-0.1774363033736992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21,3 млн. руб.</a:t>
                    </a:r>
                  </a:p>
                  <a:p>
                    <a:r>
                      <a:rPr lang="ru-RU" sz="2400" b="0" i="1" dirty="0"/>
                      <a:t>25,2%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167372119279645"/>
                      <c:h val="0.31876497340751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32,3 млн. руб.</a:t>
                    </a:r>
                  </a:p>
                  <a:p>
                    <a:r>
                      <a:rPr lang="ru-RU" sz="2400" b="0" i="1" dirty="0"/>
                      <a:t>38,3 %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7,8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9,2 %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7,6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9,0%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0.123</c:v>
                </c:pt>
                <c:pt idx="1">
                  <c:v>5.5E-2</c:v>
                </c:pt>
                <c:pt idx="2">
                  <c:v>0.26500000000000001</c:v>
                </c:pt>
                <c:pt idx="3">
                  <c:v>0.372</c:v>
                </c:pt>
                <c:pt idx="4">
                  <c:v>9.9000000000000005E-2</c:v>
                </c:pt>
                <c:pt idx="5">
                  <c:v>8.5999999999999993E-2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9,7%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45,7%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44,4%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42097517602888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5,3%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4849190926865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2,0%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84,5%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104,1 </a:t>
                    </a:r>
                    <a:r>
                      <a:rPr lang="ru-RU" sz="2400" b="1" i="0" kern="1200" baseline="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2.1999999999999999E-2</c:v>
                </c:pt>
                <c:pt idx="3">
                  <c:v>8.4000000000000005E-2</c:v>
                </c:pt>
                <c:pt idx="4">
                  <c:v>0.02</c:v>
                </c:pt>
                <c:pt idx="5">
                  <c:v>0.41099999999999998</c:v>
                </c:pt>
                <c:pt idx="6">
                  <c:v>0.372</c:v>
                </c:pt>
                <c:pt idx="7">
                  <c:v>4.3999999999999997E-2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67,0%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0.12083333333333333"/>
                  <c:y val="0.12409615008794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2,3%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Текущее содержание сооружений благоустройства</c:v>
                </c:pt>
                <c:pt idx="4">
                  <c:v>Трансферты населению</c:v>
                </c:pt>
                <c:pt idx="5">
                  <c:v>Медикаменты</c:v>
                </c:pt>
                <c:pt idx="6">
                  <c:v>Продукты питания</c:v>
                </c:pt>
                <c:pt idx="7">
                  <c:v>Прочие расходы </c:v>
                </c:pt>
                <c:pt idx="8">
                  <c:v>Капитальные расходы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0.67100000000000004</c:v>
                </c:pt>
                <c:pt idx="1">
                  <c:v>8.3000000000000004E-2</c:v>
                </c:pt>
                <c:pt idx="2">
                  <c:v>5.6000000000000001E-2</c:v>
                </c:pt>
                <c:pt idx="3">
                  <c:v>5.1999999999999998E-2</c:v>
                </c:pt>
                <c:pt idx="4">
                  <c:v>4.2000000000000003E-2</c:v>
                </c:pt>
                <c:pt idx="5">
                  <c:v>0.04</c:v>
                </c:pt>
                <c:pt idx="6">
                  <c:v>3.6999999999999998E-2</c:v>
                </c:pt>
                <c:pt idx="7">
                  <c:v>1.4E-2</c:v>
                </c:pt>
                <c:pt idx="8" formatCode="0.00%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6,4%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30,8%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62,8%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6,4%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30,8%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62,8%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2,4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0.04201</cdr:x>
      <cdr:y>0.8056</cdr:y>
    </cdr:from>
    <cdr:to>
      <cdr:x>0.56455</cdr:x>
      <cdr:y>0.91683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044" y="5064796"/>
          <a:ext cx="4590502" cy="69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8644681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7,8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76,6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37,6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19667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январь-сентябрь 2022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84,4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22897781"/>
              </p:ext>
            </p:extLst>
          </p:nvPr>
        </p:nvGraphicFramePr>
        <p:xfrm>
          <a:off x="64127" y="1249194"/>
          <a:ext cx="90936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61290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январь-сентябрь 2022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55" y="1548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123,3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17466196"/>
              </p:ext>
            </p:extLst>
          </p:nvPr>
        </p:nvGraphicFramePr>
        <p:xfrm>
          <a:off x="211421" y="476672"/>
          <a:ext cx="8784976" cy="62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31124" y="3922345"/>
            <a:ext cx="452444" cy="217095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1441" y="4233705"/>
            <a:ext cx="396044" cy="1354419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9018520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123,3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345</Words>
  <Application>Microsoft Office PowerPoint</Application>
  <PresentationFormat>Экран (4:3)</PresentationFormat>
  <Paragraphs>173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84,4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123,3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312</cp:revision>
  <cp:lastPrinted>2021-07-21T05:49:34Z</cp:lastPrinted>
  <dcterms:modified xsi:type="dcterms:W3CDTF">2022-11-01T05:16:58Z</dcterms:modified>
</cp:coreProperties>
</file>